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9926638" cy="14352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6CC7-B35C-4EFD-9D3C-4A473524767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E11D-FC1D-404A-A53E-12D376435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29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6CC7-B35C-4EFD-9D3C-4A473524767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E11D-FC1D-404A-A53E-12D376435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672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6CC7-B35C-4EFD-9D3C-4A473524767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E11D-FC1D-404A-A53E-12D376435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82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6CC7-B35C-4EFD-9D3C-4A473524767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E11D-FC1D-404A-A53E-12D376435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88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6CC7-B35C-4EFD-9D3C-4A473524767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E11D-FC1D-404A-A53E-12D376435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980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6CC7-B35C-4EFD-9D3C-4A473524767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E11D-FC1D-404A-A53E-12D376435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04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6CC7-B35C-4EFD-9D3C-4A473524767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E11D-FC1D-404A-A53E-12D376435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11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6CC7-B35C-4EFD-9D3C-4A473524767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E11D-FC1D-404A-A53E-12D376435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72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6CC7-B35C-4EFD-9D3C-4A473524767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E11D-FC1D-404A-A53E-12D376435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4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6CC7-B35C-4EFD-9D3C-4A473524767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E11D-FC1D-404A-A53E-12D376435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75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6CC7-B35C-4EFD-9D3C-4A473524767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E11D-FC1D-404A-A53E-12D376435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23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B6CC7-B35C-4EFD-9D3C-4A4735247674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0E11D-FC1D-404A-A53E-12D376435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2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f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13" y="50377"/>
            <a:ext cx="809105" cy="8985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30370">
            <a:off x="11488491" y="342436"/>
            <a:ext cx="349620" cy="55609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953784" y="6122"/>
            <a:ext cx="2578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>
                <a:latin typeface="Comic Sans MS" panose="030F0702030302020204" pitchFamily="66" charset="0"/>
              </a:rPr>
              <a:t>Releasing the Magic</a:t>
            </a:r>
            <a:endParaRPr lang="en-GB" sz="1600" i="1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62184" y="311179"/>
            <a:ext cx="48425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latin typeface="Comic Sans MS" panose="030F0702030302020204" pitchFamily="66" charset="0"/>
              </a:rPr>
              <a:t>This year we will be……</a:t>
            </a:r>
          </a:p>
          <a:p>
            <a:pPr algn="ctr"/>
            <a:endParaRPr lang="en-GB" i="1" dirty="0" smtClean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" y="3077130"/>
            <a:ext cx="5986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1. </a:t>
            </a:r>
            <a:r>
              <a:rPr lang="en-GB" b="1" dirty="0" smtClean="0">
                <a:latin typeface="Comic Sans MS" panose="030F0702030302020204" pitchFamily="66" charset="0"/>
              </a:rPr>
              <a:t>Continuing to make sure you can do your best 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smtClean="0">
                <a:latin typeface="Comic Sans MS" panose="030F0702030302020204" pitchFamily="66" charset="0"/>
              </a:rPr>
              <a:t>  and achieve well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11261" y="3077130"/>
            <a:ext cx="5880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2. </a:t>
            </a:r>
            <a:r>
              <a:rPr lang="en-GB" b="1" dirty="0">
                <a:latin typeface="Comic Sans MS" panose="030F0702030302020204" pitchFamily="66" charset="0"/>
              </a:rPr>
              <a:t>Supporting you with different ways to show what you have learnt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33457" y="5762351"/>
            <a:ext cx="5898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800000"/>
                </a:solidFill>
                <a:latin typeface="Comic Sans MS" panose="030F0702030302020204" pitchFamily="66" charset="0"/>
              </a:rPr>
              <a:t>3</a:t>
            </a:r>
            <a:r>
              <a:rPr lang="en-GB" b="1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. </a:t>
            </a:r>
            <a:r>
              <a:rPr lang="en-GB" b="1" dirty="0" smtClean="0">
                <a:latin typeface="Comic Sans MS" panose="030F0702030302020204" pitchFamily="66" charset="0"/>
              </a:rPr>
              <a:t>Giving you extra special opportunities to help </a:t>
            </a: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   you be ready as you grow up</a:t>
            </a:r>
            <a:endParaRPr lang="en-GB" b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23" y="8042929"/>
            <a:ext cx="1756174" cy="12053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223744">
            <a:off x="10515042" y="7896345"/>
            <a:ext cx="1056499" cy="685243"/>
          </a:xfrm>
          <a:prstGeom prst="rect">
            <a:avLst/>
          </a:prstGeom>
        </p:spPr>
      </p:pic>
      <p:pic>
        <p:nvPicPr>
          <p:cNvPr id="18" name="Picture 1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27701" y="3965001"/>
            <a:ext cx="1630807" cy="1532677"/>
          </a:xfrm>
          <a:prstGeom prst="rect">
            <a:avLst/>
          </a:prstGeom>
          <a:ln w="190500" cap="sq">
            <a:solidFill>
              <a:srgbClr val="9A000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09947" y="1456267"/>
            <a:ext cx="1552237" cy="1491535"/>
          </a:xfrm>
          <a:prstGeom prst="rect">
            <a:avLst/>
          </a:prstGeom>
          <a:ln w="190500" cap="sq">
            <a:solidFill>
              <a:srgbClr val="9A000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70445" y="1680101"/>
            <a:ext cx="1514221" cy="1115742"/>
          </a:xfrm>
          <a:prstGeom prst="rect">
            <a:avLst/>
          </a:prstGeom>
          <a:ln w="190500" cap="sq">
            <a:solidFill>
              <a:srgbClr val="9A000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1" name="TextBox 10"/>
          <p:cNvSpPr txBox="1"/>
          <p:nvPr/>
        </p:nvSpPr>
        <p:spPr>
          <a:xfrm>
            <a:off x="117330" y="6408682"/>
            <a:ext cx="3395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(School Development Plan 2023-2024)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165324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60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Adminuser</dc:creator>
  <cp:lastModifiedBy>Danielle Walker</cp:lastModifiedBy>
  <cp:revision>45</cp:revision>
  <cp:lastPrinted>2023-10-04T09:25:10Z</cp:lastPrinted>
  <dcterms:created xsi:type="dcterms:W3CDTF">2019-10-10T12:59:19Z</dcterms:created>
  <dcterms:modified xsi:type="dcterms:W3CDTF">2023-10-04T11:20:25Z</dcterms:modified>
</cp:coreProperties>
</file>